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73" r:id="rId8"/>
    <p:sldId id="274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79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lit Kumar Mahabhoi" initials="LKM" lastIdx="1" clrIdx="0">
    <p:extLst>
      <p:ext uri="{19B8F6BF-5375-455C-9EA6-DF929625EA0E}">
        <p15:presenceInfo xmlns:p15="http://schemas.microsoft.com/office/powerpoint/2012/main" userId="2f88912013c280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mysql_getstarted.asp" TargetMode="External"/><Relationship Id="rId2" Type="http://schemas.openxmlformats.org/officeDocument/2006/relationships/hyperlink" Target="https://howtomechatronics.com/tutorials/arduino/arduino-dc-motor-control-tutorial-l298n-pwm-h-brid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domnerdtutorials.com/security-access-using-mfrc522-rfid-reader-with-arduin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1409-980E-47AE-86CB-3318B389E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056503"/>
            <a:ext cx="8915399" cy="2262781"/>
          </a:xfrm>
        </p:spPr>
        <p:txBody>
          <a:bodyPr>
            <a:normAutofit/>
          </a:bodyPr>
          <a:lstStyle/>
          <a:p>
            <a:r>
              <a:rPr lang="en-IN" dirty="0"/>
              <a:t>GATE AUTOMATION AND HELMET DETECTION</a:t>
            </a:r>
            <a:br>
              <a:rPr lang="en-IN" dirty="0"/>
            </a:br>
            <a:endParaRPr lang="en-IN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E7D4A-F4FA-484B-AF72-705C40675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895270"/>
          </a:xfrm>
        </p:spPr>
        <p:txBody>
          <a:bodyPr>
            <a:normAutofit fontScale="85000" lnSpcReduction="20000"/>
          </a:bodyPr>
          <a:lstStyle/>
          <a:p>
            <a:r>
              <a:rPr lang="en-IN" sz="2100" dirty="0"/>
              <a:t>Under the supervision of</a:t>
            </a:r>
          </a:p>
          <a:p>
            <a:r>
              <a:rPr lang="en-IN" b="1" dirty="0"/>
              <a:t>Mr. Saket Jha</a:t>
            </a:r>
          </a:p>
          <a:p>
            <a:r>
              <a:rPr lang="en-IN" dirty="0"/>
              <a:t>									</a:t>
            </a:r>
            <a:r>
              <a:rPr lang="en-IN" b="1" u="sng" dirty="0"/>
              <a:t>Group Member:</a:t>
            </a:r>
          </a:p>
          <a:p>
            <a:r>
              <a:rPr lang="en-IN" dirty="0"/>
              <a:t>									Ashish Kumar Senapati	(160731072030)</a:t>
            </a:r>
          </a:p>
          <a:p>
            <a:r>
              <a:rPr lang="en-IN" dirty="0"/>
              <a:t>									Jitu Nayak			(160731072047)</a:t>
            </a:r>
          </a:p>
          <a:p>
            <a:r>
              <a:rPr lang="en-IN" dirty="0"/>
              <a:t>									Lalit Kumar Mahabhoi 	(160731072050)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5CADE3-60FC-4893-B1DF-165168A1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0"/>
            <a:ext cx="1828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49941-6CA5-4672-BEAA-F6C0A9D1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80" y="2930095"/>
            <a:ext cx="1519881" cy="15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7D9A-95FE-42C7-BD3C-9AA6E253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deepin-screen-recorder_dde-file-manager_20190117123137">
            <a:hlinkClick r:id="" action="ppaction://media"/>
            <a:extLst>
              <a:ext uri="{FF2B5EF4-FFF2-40B4-BE49-F238E27FC236}">
                <a16:creationId xmlns:a16="http://schemas.microsoft.com/office/drawing/2014/main" id="{5A76860E-5312-4EC0-8095-BCBCB4C883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38" y="86496"/>
            <a:ext cx="11825416" cy="7414889"/>
          </a:xfrm>
        </p:spPr>
      </p:pic>
    </p:spTree>
    <p:extLst>
      <p:ext uri="{BB962C8B-B14F-4D97-AF65-F5344CB8AC3E}">
        <p14:creationId xmlns:p14="http://schemas.microsoft.com/office/powerpoint/2010/main" val="39974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FCF2-9B38-413E-8EAE-0DE5B3B2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8FE11-861D-46C4-BA3D-1E414AD08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98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8104-6481-4205-812E-BDA6D75D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11DC5-FC70-42B4-93C9-C89ACDB7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74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2F51-6F20-4217-9216-4A794EED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DD07A-509F-4FBC-9AAA-54AFC6F9A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579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7BDD-5056-4792-A8A4-106CA0AB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4CA86-5A12-4A41-96E5-15E6FF309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53344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32A-46B1-43AC-8B82-9586C99A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8D0C2-0B1B-4EC4-9898-474B2674C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75383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02CA-DA88-4398-A96B-48D5A9F4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5ED83-ED63-4F5C-88CD-D536971E7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818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C090-0694-4C50-96F6-37440281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C7165-677F-4704-B3B6-2E331FED8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84002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755A-2674-4436-8C17-72B292CB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FA6E2-5179-45CC-8A9E-11C0742B9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A845-9007-4208-B4B6-3110941E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80FF0-E3B8-45CE-92B4-0364522F2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2715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566B-173E-4D50-9C46-147F8AAC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8DA5-6116-4D4B-930A-5D9EFD422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59118"/>
            <a:ext cx="6579909" cy="4299238"/>
          </a:xfrm>
        </p:spPr>
        <p:txBody>
          <a:bodyPr>
            <a:normAutofit lnSpcReduction="10000"/>
          </a:bodyPr>
          <a:lstStyle/>
          <a:p>
            <a:r>
              <a:rPr lang="en-IN" sz="2500" dirty="0"/>
              <a:t>1. Introduction and Overview</a:t>
            </a:r>
          </a:p>
          <a:p>
            <a:r>
              <a:rPr lang="en-IN" sz="2500" dirty="0"/>
              <a:t>2. Problem Statement </a:t>
            </a:r>
          </a:p>
          <a:p>
            <a:r>
              <a:rPr lang="en-IN" sz="2500" dirty="0"/>
              <a:t>3. Objective</a:t>
            </a:r>
          </a:p>
          <a:p>
            <a:r>
              <a:rPr lang="en-IN" sz="2500" dirty="0"/>
              <a:t>4. Hardware/Software Requirements</a:t>
            </a:r>
          </a:p>
          <a:p>
            <a:r>
              <a:rPr lang="en-IN" sz="2500" dirty="0"/>
              <a:t>5. Working Model</a:t>
            </a:r>
          </a:p>
          <a:p>
            <a:r>
              <a:rPr lang="en-IN" sz="2500" dirty="0"/>
              <a:t>6. Project Flow Diagram</a:t>
            </a:r>
          </a:p>
          <a:p>
            <a:r>
              <a:rPr lang="en-IN" sz="2500" dirty="0"/>
              <a:t>7.Application</a:t>
            </a:r>
          </a:p>
          <a:p>
            <a:r>
              <a:rPr lang="en-IN" sz="2500" dirty="0"/>
              <a:t>8.Conclusion</a:t>
            </a:r>
          </a:p>
          <a:p>
            <a:r>
              <a:rPr lang="en-IN" sz="2500" dirty="0"/>
              <a:t>9.Referenece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736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3E4E-840A-440A-8131-C4D33AB4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97D8F-C15B-4A92-B15F-68BC61F46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can be deployed in any organization’s entry points</a:t>
            </a:r>
          </a:p>
          <a:p>
            <a:r>
              <a:rPr lang="en-IN" dirty="0"/>
              <a:t>Hospitals</a:t>
            </a:r>
          </a:p>
          <a:p>
            <a:r>
              <a:rPr lang="en-IN" dirty="0"/>
              <a:t>Apartments</a:t>
            </a:r>
          </a:p>
          <a:p>
            <a:r>
              <a:rPr lang="en-IN" dirty="0"/>
              <a:t>Helmet detection can be deployed in traffic squares.</a:t>
            </a:r>
          </a:p>
        </p:txBody>
      </p:sp>
    </p:spTree>
    <p:extLst>
      <p:ext uri="{BB962C8B-B14F-4D97-AF65-F5344CB8AC3E}">
        <p14:creationId xmlns:p14="http://schemas.microsoft.com/office/powerpoint/2010/main" val="319272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7EDF-67D8-4076-8B27-5AF1F397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CE9C-792B-4D68-942F-17856E2C2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By using this IoT device in Traditional gate we  can  automate everything by Using Machine Learning for automation to make the process swift and efficient for work.</a:t>
            </a:r>
          </a:p>
          <a:p>
            <a:r>
              <a:rPr lang="en-IN" sz="2000" dirty="0"/>
              <a:t>It also provides security and maintain record of Daily entry data of an organization. </a:t>
            </a:r>
          </a:p>
        </p:txBody>
      </p:sp>
    </p:spTree>
    <p:extLst>
      <p:ext uri="{BB962C8B-B14F-4D97-AF65-F5344CB8AC3E}">
        <p14:creationId xmlns:p14="http://schemas.microsoft.com/office/powerpoint/2010/main" val="165975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AACC-6F55-4C2B-8F3F-46DE3094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Referenece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DC4A-3484-47E0-A46A-C9733B2E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https://howtomechatronics.com/tutorials/arduino/arduino-dc-motor-control-tutorial-l298n-pwm-h-bridge/</a:t>
            </a:r>
            <a:endParaRPr lang="en-IN" dirty="0"/>
          </a:p>
          <a:p>
            <a:r>
              <a:rPr lang="en-IN" dirty="0">
                <a:hlinkClick r:id="rId3"/>
              </a:rPr>
              <a:t>https://www.w3schools.com/python/python_mysql_getstarted.asp</a:t>
            </a:r>
            <a:endParaRPr lang="en-IN" dirty="0"/>
          </a:p>
          <a:p>
            <a:r>
              <a:rPr lang="en-IN" dirty="0">
                <a:hlinkClick r:id="rId4"/>
              </a:rPr>
              <a:t>https://randomnerdtutorials.com/security-access-using-mfrc522-rfid-reader-with-arduino/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75F0-C690-41B8-98C3-70FE2869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1.Introduction and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0BFE-B0CF-4BFD-9541-F4E59967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776" y="2557806"/>
            <a:ext cx="9134573" cy="3777622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IoT?</a:t>
            </a: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Internet of things 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the network of devices such as vehicles, and home appliances that contain electronics, software, sensors, actuators, and connectivity which allows these things to connect, interact and exchange data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5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DA25-58A2-40DA-8337-4193F40B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63288"/>
          </a:xfrm>
        </p:spPr>
        <p:txBody>
          <a:bodyPr/>
          <a:lstStyle/>
          <a:p>
            <a:r>
              <a:rPr lang="en-IN" dirty="0"/>
              <a:t>2.Problem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14DC-DA59-4C0E-B42F-3E3F0653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542" y="2303282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In Traditional Gate System , the gate is controlled manually as well as the record is pen and paper which is difficult to manage.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The guards have to check if the two wheeler person comes with or without helmet and take suitable actions accordingly.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162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FD7F-BF1A-4792-94E6-AA2E844D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499" y="720535"/>
            <a:ext cx="8911687" cy="1280890"/>
          </a:xfrm>
        </p:spPr>
        <p:txBody>
          <a:bodyPr/>
          <a:lstStyle/>
          <a:p>
            <a:r>
              <a:rPr lang="en-IN" dirty="0"/>
              <a:t>3.Objective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0E1B-86F1-4C45-8E3D-2C7106551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370" y="2359843"/>
            <a:ext cx="8915400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RFID Based Smart Gate Automation System that regulates the vehicles in various organizations. </a:t>
            </a:r>
          </a:p>
          <a:p>
            <a:pPr marL="0" indent="0" algn="just">
              <a:buNone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We are checking tag ID with our database every time a new vehicle arrives and allow access to the registered employee vehicles.</a:t>
            </a:r>
          </a:p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uses image processing with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to check whether the person is wearing a helmet or not.</a:t>
            </a:r>
          </a:p>
        </p:txBody>
      </p:sp>
    </p:spTree>
    <p:extLst>
      <p:ext uri="{BB962C8B-B14F-4D97-AF65-F5344CB8AC3E}">
        <p14:creationId xmlns:p14="http://schemas.microsoft.com/office/powerpoint/2010/main" val="112394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84BC32-CC89-476A-A250-DF10BA14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29" y="1178352"/>
            <a:ext cx="7401007" cy="48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5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A03E-D3B6-4B5C-A572-1DCEE14D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Requirement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ADB83-3A79-4DA2-A006-9EAC5379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1600" dirty="0"/>
              <a:t>Arduino</a:t>
            </a:r>
            <a:endParaRPr lang="en-IN" dirty="0"/>
          </a:p>
          <a:p>
            <a:pPr lvl="2"/>
            <a:r>
              <a:rPr lang="en-US" sz="1600" dirty="0"/>
              <a:t>Raspberry Pi3</a:t>
            </a:r>
            <a:endParaRPr lang="en-IN" dirty="0"/>
          </a:p>
          <a:p>
            <a:pPr lvl="2"/>
            <a:r>
              <a:rPr lang="en-US" sz="1600" dirty="0"/>
              <a:t>Camera Module</a:t>
            </a:r>
            <a:endParaRPr lang="en-IN" dirty="0"/>
          </a:p>
          <a:p>
            <a:pPr lvl="2"/>
            <a:r>
              <a:rPr lang="en-US" sz="1600" dirty="0"/>
              <a:t>Buzzer</a:t>
            </a:r>
            <a:endParaRPr lang="en-IN" dirty="0"/>
          </a:p>
          <a:p>
            <a:pPr lvl="2"/>
            <a:r>
              <a:rPr lang="en-US" sz="1600" dirty="0"/>
              <a:t>PC Monitor</a:t>
            </a:r>
            <a:endParaRPr lang="en-IN" dirty="0"/>
          </a:p>
          <a:p>
            <a:pPr lvl="2"/>
            <a:r>
              <a:rPr lang="en-US" sz="1600" dirty="0"/>
              <a:t>RFID Active and Passive Tag</a:t>
            </a:r>
          </a:p>
          <a:p>
            <a:pPr lvl="2"/>
            <a:r>
              <a:rPr lang="en-US" sz="1600" dirty="0"/>
              <a:t>Servo Motor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014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9E486-87CF-4577-803F-D53D5689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br>
              <a:rPr lang="en-IN" dirty="0"/>
            </a:br>
            <a:r>
              <a:rPr lang="en-US" dirty="0"/>
              <a:t>Software Requirements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502B-D5DD-40F9-8E4C-69A8EF711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2"/>
            <a:r>
              <a:rPr lang="en-IN" sz="1600" dirty="0"/>
              <a:t>Arduino IDE</a:t>
            </a:r>
          </a:p>
          <a:p>
            <a:pPr lvl="2"/>
            <a:r>
              <a:rPr lang="en-IN" sz="1600" dirty="0"/>
              <a:t>Python 3</a:t>
            </a:r>
          </a:p>
          <a:p>
            <a:pPr lvl="2"/>
            <a:r>
              <a:rPr lang="en-IN" sz="1600" dirty="0" err="1"/>
              <a:t>Tensorflow</a:t>
            </a:r>
            <a:endParaRPr lang="en-IN" sz="1600" dirty="0"/>
          </a:p>
          <a:p>
            <a:pPr lvl="2"/>
            <a:r>
              <a:rPr lang="en-IN" sz="1600" dirty="0"/>
              <a:t>MQTT</a:t>
            </a:r>
          </a:p>
          <a:p>
            <a:pPr lvl="2"/>
            <a:r>
              <a:rPr lang="en-IN" sz="1600" dirty="0"/>
              <a:t>Electron JS</a:t>
            </a:r>
          </a:p>
          <a:p>
            <a:pPr lvl="2"/>
            <a:r>
              <a:rPr lang="en-IN" sz="1600" dirty="0"/>
              <a:t>Windows 10/Linux</a:t>
            </a:r>
          </a:p>
          <a:p>
            <a:pPr lvl="2"/>
            <a:r>
              <a:rPr lang="en-IN" sz="1600" dirty="0"/>
              <a:t>MySQL 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1753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ED48-56E8-4F01-A43B-4D45F86C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63854"/>
            <a:ext cx="8427307" cy="573094"/>
          </a:xfrm>
        </p:spPr>
        <p:txBody>
          <a:bodyPr>
            <a:normAutofit fontScale="90000"/>
          </a:bodyPr>
          <a:lstStyle/>
          <a:p>
            <a:r>
              <a:rPr lang="en-IN" dirty="0"/>
              <a:t>Project 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54B0B-328D-4C72-B6E8-EC66F2DA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956" y="1121918"/>
            <a:ext cx="8427307" cy="5585254"/>
          </a:xfrm>
        </p:spPr>
      </p:pic>
    </p:spTree>
    <p:extLst>
      <p:ext uri="{BB962C8B-B14F-4D97-AF65-F5344CB8AC3E}">
        <p14:creationId xmlns:p14="http://schemas.microsoft.com/office/powerpoint/2010/main" val="78148102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1414</TotalTime>
  <Words>351</Words>
  <Application>Microsoft Office PowerPoint</Application>
  <PresentationFormat>Widescreen</PresentationFormat>
  <Paragraphs>60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Wisp</vt:lpstr>
      <vt:lpstr>GATE AUTOMATION AND HELMET DETECTION </vt:lpstr>
      <vt:lpstr>Contents:</vt:lpstr>
      <vt:lpstr>1.Introduction and Overview</vt:lpstr>
      <vt:lpstr>2.Problem Statement</vt:lpstr>
      <vt:lpstr>3.Objective of our project</vt:lpstr>
      <vt:lpstr>PowerPoint Presentation</vt:lpstr>
      <vt:lpstr>Hardware Requirement </vt:lpstr>
      <vt:lpstr>  Software Requirements </vt:lpstr>
      <vt:lpstr>Project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Conclusion</vt:lpstr>
      <vt:lpstr>Referenece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Kumar Mahabhoi</dc:creator>
  <cp:lastModifiedBy>Lalit Kumar Mahabhoi</cp:lastModifiedBy>
  <cp:revision>76</cp:revision>
  <dcterms:created xsi:type="dcterms:W3CDTF">2019-02-10T08:56:10Z</dcterms:created>
  <dcterms:modified xsi:type="dcterms:W3CDTF">2019-04-03T07:46:32Z</dcterms:modified>
</cp:coreProperties>
</file>